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81" r:id="rId3"/>
    <p:sldId id="279" r:id="rId4"/>
    <p:sldId id="278" r:id="rId5"/>
    <p:sldId id="280" r:id="rId6"/>
    <p:sldId id="276" r:id="rId7"/>
  </p:sldIdLst>
  <p:sldSz cx="12192000" cy="6858000"/>
  <p:notesSz cx="6858000" cy="9144000"/>
  <p:defaultTextStyle>
    <a:defPPr>
      <a:defRPr lang="de-DE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</p:showPr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34583" autoAdjust="0"/>
    <p:restoredTop sz="86424" autoAdjust="0"/>
  </p:normalViewPr>
  <p:slideViewPr>
    <p:cSldViewPr snapToGrid="0">
      <p:cViewPr varScale="1">
        <p:scale>
          <a:sx n="96" d="100"/>
          <a:sy n="96" d="100"/>
        </p:scale>
        <p:origin x="-120" y="-276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 smtClean="0"/>
              <a:t>Formatvorlage des Untertitelmasters durch Klicken bearbeiten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FFFAE2-A7E8-4F11-957E-B2B6BF49814E}" type="datetimeFigureOut">
              <a:rPr lang="de-DE"/>
              <a:pPr>
                <a:defRPr/>
              </a:pPr>
              <a:t>25.10.2023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56847F-97A8-4AFD-A313-BECCCB4D1B02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33D17C-DE3A-43A8-B0B3-E8F0EEECB076}" type="datetimeFigureOut">
              <a:rPr lang="de-DE"/>
              <a:pPr>
                <a:defRPr/>
              </a:pPr>
              <a:t>25.10.2023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86FB19-8AE8-40FA-A596-D557D49DFAC8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1F3935-ABDE-4F63-BA23-FCC50511EA70}" type="datetimeFigureOut">
              <a:rPr lang="de-DE"/>
              <a:pPr>
                <a:defRPr/>
              </a:pPr>
              <a:t>25.10.2023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27C471-84CF-4B03-A739-919E5F449565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1E7F39-8DC3-492D-A51F-343A3A9C1620}" type="datetimeFigureOut">
              <a:rPr lang="de-DE"/>
              <a:pPr>
                <a:defRPr/>
              </a:pPr>
              <a:t>25.10.2023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3CB25A-60F1-43D7-983C-C01159B0D0EA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smtClean="0"/>
              <a:t>Formatvorlagen des Textmasters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A30E86-C3C0-4A23-BCBD-CC39E20BFF9D}" type="datetimeFigureOut">
              <a:rPr lang="de-DE"/>
              <a:pPr>
                <a:defRPr/>
              </a:pPr>
              <a:t>25.10.2023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7EB54C-6E92-4DAC-A293-4E5F0EA10946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33F7C7-1019-4ECF-B02C-BC859F84AC3A}" type="datetimeFigureOut">
              <a:rPr lang="de-DE"/>
              <a:pPr>
                <a:defRPr/>
              </a:pPr>
              <a:t>25.10.2023</a:t>
            </a:fld>
            <a:endParaRPr lang="de-DE"/>
          </a:p>
        </p:txBody>
      </p:sp>
      <p:sp>
        <p:nvSpPr>
          <p:cNvPr id="6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7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244E88-8E4D-4648-B4EB-B3D1720978E9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Formatvorlagen des Textmasters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Formatvorlagen des Textmasters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7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216389-77A5-4C21-AA9D-6CAE5327988D}" type="datetimeFigureOut">
              <a:rPr lang="de-DE"/>
              <a:pPr>
                <a:defRPr/>
              </a:pPr>
              <a:t>25.10.2023</a:t>
            </a:fld>
            <a:endParaRPr lang="de-DE"/>
          </a:p>
        </p:txBody>
      </p:sp>
      <p:sp>
        <p:nvSpPr>
          <p:cNvPr id="8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9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9C0E9B-58A6-49A1-B280-71D21237C0CF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EAC2A0-1E25-45FB-872C-9AEB375C65FE}" type="datetimeFigureOut">
              <a:rPr lang="de-DE"/>
              <a:pPr>
                <a:defRPr/>
              </a:pPr>
              <a:t>25.10.2023</a:t>
            </a:fld>
            <a:endParaRPr lang="de-DE"/>
          </a:p>
        </p:txBody>
      </p:sp>
      <p:sp>
        <p:nvSpPr>
          <p:cNvPr id="4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4C2D3E-1AA9-4DAA-9494-AE709115DDC8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0853E5-E86F-48BD-BD72-81AAD27DA941}" type="datetimeFigureOut">
              <a:rPr lang="de-DE"/>
              <a:pPr>
                <a:defRPr/>
              </a:pPr>
              <a:t>25.10.2023</a:t>
            </a:fld>
            <a:endParaRPr lang="de-DE"/>
          </a:p>
        </p:txBody>
      </p:sp>
      <p:sp>
        <p:nvSpPr>
          <p:cNvPr id="3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4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A04D74-0C39-4E24-990F-3E15D2D39CB6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 smtClean="0"/>
              <a:t>Formatvorlagen des Textmasters bearbeiten</a:t>
            </a:r>
          </a:p>
        </p:txBody>
      </p:sp>
      <p:sp>
        <p:nvSpPr>
          <p:cNvPr id="5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AD8DCD-58D6-4439-826C-561F967194DE}" type="datetimeFigureOut">
              <a:rPr lang="de-DE"/>
              <a:pPr>
                <a:defRPr/>
              </a:pPr>
              <a:t>25.10.2023</a:t>
            </a:fld>
            <a:endParaRPr lang="de-DE"/>
          </a:p>
        </p:txBody>
      </p:sp>
      <p:sp>
        <p:nvSpPr>
          <p:cNvPr id="6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7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F6D0E6-62AF-4B2E-A5CC-E602A3F89514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de-DE" noProof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 smtClean="0"/>
              <a:t>Formatvorlagen des Textmasters bearbeiten</a:t>
            </a:r>
          </a:p>
        </p:txBody>
      </p:sp>
      <p:sp>
        <p:nvSpPr>
          <p:cNvPr id="5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4819EF-368B-4774-80C3-749B584542FF}" type="datetimeFigureOut">
              <a:rPr lang="de-DE"/>
              <a:pPr>
                <a:defRPr/>
              </a:pPr>
              <a:t>25.10.2023</a:t>
            </a:fld>
            <a:endParaRPr lang="de-DE"/>
          </a:p>
        </p:txBody>
      </p:sp>
      <p:sp>
        <p:nvSpPr>
          <p:cNvPr id="6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7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8E9B2B-C3DA-4E13-AE06-13715D89B218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elplatzhalter 1"/>
          <p:cNvSpPr>
            <a:spLocks noGrp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de-DE" smtClean="0"/>
              <a:t>Titelmasterformat durch Klicken bearbeiten</a:t>
            </a:r>
          </a:p>
        </p:txBody>
      </p:sp>
      <p:sp>
        <p:nvSpPr>
          <p:cNvPr id="1027" name="Textplatzhalter 2"/>
          <p:cNvSpPr>
            <a:spLocks noGrp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FE3B0F0E-5BCD-4A33-B90E-D60E3CCE9D4B}" type="datetimeFigureOut">
              <a:rPr lang="de-DE"/>
              <a:pPr>
                <a:defRPr/>
              </a:pPr>
              <a:t>25.10.2023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C1974A02-C730-497B-9FE1-2A2BA3798E53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58" r:id="rId2"/>
    <p:sldLayoutId id="2147483657" r:id="rId3"/>
    <p:sldLayoutId id="2147483656" r:id="rId4"/>
    <p:sldLayoutId id="2147483655" r:id="rId5"/>
    <p:sldLayoutId id="2147483654" r:id="rId6"/>
    <p:sldLayoutId id="2147483653" r:id="rId7"/>
    <p:sldLayoutId id="2147483652" r:id="rId8"/>
    <p:sldLayoutId id="2147483651" r:id="rId9"/>
    <p:sldLayoutId id="2147483650" r:id="rId10"/>
    <p:sldLayoutId id="2147483649" r:id="rId11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image" Target="../media/image3.png"/><Relationship Id="rId7" Type="http://schemas.openxmlformats.org/officeDocument/2006/relationships/image" Target="../media/image7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5.jpeg"/><Relationship Id="rId4" Type="http://schemas.openxmlformats.org/officeDocument/2006/relationships/image" Target="../media/image4.png"/><Relationship Id="rId9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de-DE" sz="3600" smtClean="0">
                <a:solidFill>
                  <a:schemeClr val="hlink"/>
                </a:solidFill>
              </a:rPr>
              <a:t/>
            </a:r>
            <a:br>
              <a:rPr lang="de-DE" sz="3600" smtClean="0">
                <a:solidFill>
                  <a:schemeClr val="hlink"/>
                </a:solidFill>
              </a:rPr>
            </a:br>
            <a:r>
              <a:rPr lang="de-DE" sz="3600" smtClean="0">
                <a:solidFill>
                  <a:schemeClr val="hlink"/>
                </a:solidFill>
              </a:rPr>
              <a:t/>
            </a:r>
            <a:br>
              <a:rPr lang="de-DE" sz="3600" smtClean="0">
                <a:solidFill>
                  <a:schemeClr val="hlink"/>
                </a:solidFill>
              </a:rPr>
            </a:br>
            <a:r>
              <a:rPr lang="de-DE" sz="3600" smtClean="0">
                <a:solidFill>
                  <a:schemeClr val="hlink"/>
                </a:solidFill>
              </a:rPr>
              <a:t/>
            </a:r>
            <a:br>
              <a:rPr lang="de-DE" sz="3600" smtClean="0">
                <a:solidFill>
                  <a:schemeClr val="hlink"/>
                </a:solidFill>
              </a:rPr>
            </a:br>
            <a:r>
              <a:rPr lang="de-DE" sz="3600" smtClean="0">
                <a:solidFill>
                  <a:schemeClr val="hlink"/>
                </a:solidFill>
              </a:rPr>
              <a:t/>
            </a:r>
            <a:br>
              <a:rPr lang="de-DE" sz="3600" smtClean="0">
                <a:solidFill>
                  <a:schemeClr val="hlink"/>
                </a:solidFill>
              </a:rPr>
            </a:br>
            <a:r>
              <a:rPr lang="de-DE" sz="3600" smtClean="0">
                <a:solidFill>
                  <a:schemeClr val="hlink"/>
                </a:solidFill>
              </a:rPr>
              <a:t/>
            </a:r>
            <a:br>
              <a:rPr lang="de-DE" sz="3600" smtClean="0">
                <a:solidFill>
                  <a:schemeClr val="hlink"/>
                </a:solidFill>
              </a:rPr>
            </a:br>
            <a:r>
              <a:rPr lang="de-DE" sz="4000" b="1" smtClean="0">
                <a:solidFill>
                  <a:schemeClr val="hlink"/>
                </a:solidFill>
              </a:rPr>
              <a:t>Vernetzung als Chance?</a:t>
            </a:r>
            <a:br>
              <a:rPr lang="de-DE" sz="4000" b="1" smtClean="0">
                <a:solidFill>
                  <a:schemeClr val="hlink"/>
                </a:solidFill>
              </a:rPr>
            </a:br>
            <a:r>
              <a:rPr lang="de-DE" sz="4000" b="1" smtClean="0">
                <a:solidFill>
                  <a:schemeClr val="hlink"/>
                </a:solidFill>
              </a:rPr>
              <a:t>Überlokale Zusammenarbeit von Geschichtsvereinen - </a:t>
            </a:r>
            <a:br>
              <a:rPr lang="de-DE" sz="4000" b="1" smtClean="0">
                <a:solidFill>
                  <a:schemeClr val="hlink"/>
                </a:solidFill>
              </a:rPr>
            </a:br>
            <a:r>
              <a:rPr lang="de-DE" sz="4000" b="1" smtClean="0">
                <a:solidFill>
                  <a:schemeClr val="hlink"/>
                </a:solidFill>
              </a:rPr>
              <a:t>Modell und aktuelle Praxis</a:t>
            </a:r>
            <a:br>
              <a:rPr lang="de-DE" sz="4000" b="1" smtClean="0">
                <a:solidFill>
                  <a:schemeClr val="hlink"/>
                </a:solidFill>
              </a:rPr>
            </a:br>
            <a:r>
              <a:rPr lang="de-DE" sz="4000" b="1" smtClean="0">
                <a:solidFill>
                  <a:schemeClr val="hlink"/>
                </a:solidFill>
              </a:rPr>
              <a:t>von Georg Mölich</a:t>
            </a:r>
            <a:r>
              <a:rPr lang="de-DE" sz="3600" smtClean="0">
                <a:solidFill>
                  <a:schemeClr val="hlink"/>
                </a:solidFill>
              </a:rPr>
              <a:t/>
            </a:r>
            <a:br>
              <a:rPr lang="de-DE" sz="3600" smtClean="0">
                <a:solidFill>
                  <a:schemeClr val="hlink"/>
                </a:solidFill>
              </a:rPr>
            </a:br>
            <a:endParaRPr lang="de-DE" sz="3600" smtClean="0">
              <a:solidFill>
                <a:schemeClr val="hlink"/>
              </a:solidFill>
            </a:endParaRPr>
          </a:p>
        </p:txBody>
      </p:sp>
      <p:sp>
        <p:nvSpPr>
          <p:cNvPr id="13314" name="Untertitel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eaLnBrk="1" hangingPunct="1"/>
            <a:endParaRPr lang="de-DE" sz="1100" smtClean="0"/>
          </a:p>
          <a:p>
            <a:pPr eaLnBrk="1" hangingPunct="1"/>
            <a:r>
              <a:rPr lang="de-DE" sz="2800" b="1" smtClean="0">
                <a:solidFill>
                  <a:schemeClr val="hlink"/>
                </a:solidFill>
              </a:rPr>
              <a:t>27.10.23 Veranstaltung 100 Jahre Geschichtsverein des Monschauer Landes e.V.</a:t>
            </a:r>
            <a:r>
              <a:rPr lang="de-DE" sz="5400" b="1" smtClean="0">
                <a:solidFill>
                  <a:schemeClr val="hlink"/>
                </a:solidFill>
              </a:rPr>
              <a:t> 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Beispiel für überlokale Zusammenarbeit</a:t>
            </a:r>
          </a:p>
        </p:txBody>
      </p:sp>
      <p:sp>
        <p:nvSpPr>
          <p:cNvPr id="20483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sz="4000" smtClean="0">
                <a:solidFill>
                  <a:schemeClr val="hlink"/>
                </a:solidFill>
              </a:rPr>
              <a:t>Projekt „StadtRäume der Zwischenkriegszeit im rheinland und in Europa“ 2021-2024</a:t>
            </a:r>
          </a:p>
          <a:p>
            <a:r>
              <a:rPr lang="de-DE" sz="4000" smtClean="0">
                <a:solidFill>
                  <a:schemeClr val="hlink"/>
                </a:solidFill>
              </a:rPr>
              <a:t>Projektträger:</a:t>
            </a:r>
          </a:p>
          <a:p>
            <a:r>
              <a:rPr lang="de-DE" sz="4000" smtClean="0">
                <a:solidFill>
                  <a:schemeClr val="hlink"/>
                </a:solidFill>
              </a:rPr>
              <a:t>Jülicher Geschichtsverein 1923 e. V.</a:t>
            </a:r>
          </a:p>
          <a:p>
            <a:r>
              <a:rPr lang="de-DE" sz="4000" smtClean="0">
                <a:solidFill>
                  <a:schemeClr val="hlink"/>
                </a:solidFill>
              </a:rPr>
              <a:t>Opladener Geschichtsverein von 1979 e. V. Leverkusen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 smtClean="0"/>
          </a:p>
        </p:txBody>
      </p:sp>
      <p:sp>
        <p:nvSpPr>
          <p:cNvPr id="14338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smtClean="0"/>
          </a:p>
        </p:txBody>
      </p:sp>
      <p:pic>
        <p:nvPicPr>
          <p:cNvPr id="14339" name="Picture 5" descr="DISPLAY600_10571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33900" y="179388"/>
            <a:ext cx="3562350" cy="6516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361" name="Gruppieren 3"/>
          <p:cNvGrpSpPr>
            <a:grpSpLocks/>
          </p:cNvGrpSpPr>
          <p:nvPr/>
        </p:nvGrpSpPr>
        <p:grpSpPr bwMode="auto">
          <a:xfrm>
            <a:off x="901700" y="2519363"/>
            <a:ext cx="10377488" cy="3768725"/>
            <a:chOff x="898984" y="2579099"/>
            <a:chExt cx="9277403" cy="3124520"/>
          </a:xfrm>
        </p:grpSpPr>
        <p:pic>
          <p:nvPicPr>
            <p:cNvPr id="15364" name="Grafik 4"/>
            <p:cNvPicPr>
              <a:picLocks noChangeAspect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5702532" y="2598982"/>
              <a:ext cx="2402290" cy="14725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5365" name="Grafik 5"/>
            <p:cNvPicPr>
              <a:picLocks noChangeAspect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898984" y="4230502"/>
              <a:ext cx="2387540" cy="14514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5366" name="Grafik 6"/>
            <p:cNvPicPr>
              <a:picLocks noChangeAspect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940863" y="2579099"/>
              <a:ext cx="2303782" cy="147087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5367" name="Grafik 7"/>
            <p:cNvPicPr>
              <a:picLocks noChangeAspect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8209175" y="2598982"/>
              <a:ext cx="1967212" cy="145099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5368" name="Grafik 8"/>
            <p:cNvPicPr>
              <a:picLocks noChangeAspect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3349581" y="4230919"/>
              <a:ext cx="2289894" cy="145099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5369" name="Grafik 9"/>
            <p:cNvPicPr>
              <a:picLocks noChangeAspect="1"/>
            </p:cNvPicPr>
            <p:nvPr/>
          </p:nvPicPr>
          <p:blipFill>
            <a:blip r:embed="rId7"/>
            <a:srcRect/>
            <a:stretch>
              <a:fillRect/>
            </a:stretch>
          </p:blipFill>
          <p:spPr bwMode="auto">
            <a:xfrm>
              <a:off x="5702532" y="4230502"/>
              <a:ext cx="2195229" cy="147038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5370" name="Grafik 10"/>
            <p:cNvPicPr>
              <a:picLocks noChangeAspect="1"/>
            </p:cNvPicPr>
            <p:nvPr/>
          </p:nvPicPr>
          <p:blipFill>
            <a:blip r:embed="rId8"/>
            <a:srcRect/>
            <a:stretch>
              <a:fillRect/>
            </a:stretch>
          </p:blipFill>
          <p:spPr bwMode="auto">
            <a:xfrm>
              <a:off x="7960818" y="4230502"/>
              <a:ext cx="2215569" cy="147311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5371" name="Grafik 11"/>
            <p:cNvPicPr>
              <a:picLocks noChangeAspect="1"/>
            </p:cNvPicPr>
            <p:nvPr/>
          </p:nvPicPr>
          <p:blipFill>
            <a:blip r:embed="rId9"/>
            <a:srcRect/>
            <a:stretch>
              <a:fillRect/>
            </a:stretch>
          </p:blipFill>
          <p:spPr bwMode="auto">
            <a:xfrm>
              <a:off x="3348998" y="2598983"/>
              <a:ext cx="2249181" cy="146136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3" name="Textfeld 12"/>
          <p:cNvSpPr txBox="1"/>
          <p:nvPr/>
        </p:nvSpPr>
        <p:spPr>
          <a:xfrm>
            <a:off x="854075" y="2057400"/>
            <a:ext cx="10377488" cy="3968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de-DE" sz="2000" b="1"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Bracknell </a:t>
            </a:r>
            <a:r>
              <a:rPr lang="de-DE" sz="2000" b="1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                          </a:t>
            </a:r>
            <a:r>
              <a:rPr lang="sl-SI" sz="2000" b="1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  </a:t>
            </a:r>
            <a:r>
              <a:rPr lang="de-DE" sz="2000" b="1"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Jülich </a:t>
            </a:r>
            <a:r>
              <a:rPr lang="de-DE" sz="2000" b="1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		           </a:t>
            </a:r>
            <a:r>
              <a:rPr lang="sl-SI" sz="2000" b="1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  </a:t>
            </a:r>
            <a:r>
              <a:rPr lang="de-DE" sz="2000" b="1"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Ljubljana</a:t>
            </a:r>
            <a:r>
              <a:rPr lang="de-DE" sz="2000" b="1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 		             </a:t>
            </a:r>
            <a:r>
              <a:rPr lang="sl-SI" sz="2000" b="1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 </a:t>
            </a:r>
            <a:r>
              <a:rPr lang="de-DE" sz="2000" b="1"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Leverkusen</a:t>
            </a:r>
            <a:endParaRPr lang="de-DE" sz="2000" b="1">
              <a:latin typeface="Calibri" pitchFamily="34" charset="0"/>
            </a:endParaRPr>
          </a:p>
        </p:txBody>
      </p:sp>
      <p:sp>
        <p:nvSpPr>
          <p:cNvPr id="14" name="Textfeld 13"/>
          <p:cNvSpPr txBox="1"/>
          <p:nvPr/>
        </p:nvSpPr>
        <p:spPr>
          <a:xfrm>
            <a:off x="819150" y="6272213"/>
            <a:ext cx="10679113" cy="3968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de-DE" sz="2000" b="1"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Oulu  </a:t>
            </a:r>
            <a:r>
              <a:rPr lang="de-DE" sz="2000" b="1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                                  </a:t>
            </a:r>
            <a:r>
              <a:rPr lang="sl-SI" sz="2000" b="1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  </a:t>
            </a:r>
            <a:r>
              <a:rPr lang="de-DE" sz="2000" b="1"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Raciborz</a:t>
            </a:r>
            <a:r>
              <a:rPr lang="de-DE" sz="2000" b="1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                             </a:t>
            </a:r>
            <a:r>
              <a:rPr lang="de-DE" sz="2000" b="1"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Schwedt/Oder</a:t>
            </a:r>
            <a:r>
              <a:rPr lang="de-DE" sz="2000" b="1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                </a:t>
            </a:r>
            <a:r>
              <a:rPr lang="sl-SI" sz="2000" b="1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 </a:t>
            </a:r>
            <a:r>
              <a:rPr lang="de-DE" sz="2000" b="1"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Villeneuve d’Ascq</a:t>
            </a:r>
            <a:endParaRPr lang="de-DE" sz="2000"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 smtClean="0"/>
          </a:p>
        </p:txBody>
      </p:sp>
      <p:sp>
        <p:nvSpPr>
          <p:cNvPr id="17411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smtClean="0"/>
          </a:p>
        </p:txBody>
      </p:sp>
      <p:pic>
        <p:nvPicPr>
          <p:cNvPr id="17413" name="Picture 5" descr="10571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2088" y="82550"/>
            <a:ext cx="12474575" cy="67754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 smtClean="0"/>
          </a:p>
        </p:txBody>
      </p:sp>
      <p:sp>
        <p:nvSpPr>
          <p:cNvPr id="16386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Arial" charset="0"/>
              <a:buNone/>
            </a:pPr>
            <a:r>
              <a:rPr lang="de-DE" sz="4400" smtClean="0">
                <a:solidFill>
                  <a:schemeClr val="hlink"/>
                </a:solidFill>
              </a:rPr>
              <a:t>Vielen Dank für Ihre Aufmerksamkeit!</a:t>
            </a:r>
          </a:p>
          <a:p>
            <a:pPr>
              <a:buFont typeface="Arial" charset="0"/>
              <a:buNone/>
            </a:pPr>
            <a:endParaRPr lang="de-DE" sz="4400" smtClean="0">
              <a:solidFill>
                <a:schemeClr val="hlink"/>
              </a:solidFill>
            </a:endParaRPr>
          </a:p>
          <a:p>
            <a:pPr>
              <a:buFont typeface="Arial" charset="0"/>
              <a:buNone/>
            </a:pPr>
            <a:endParaRPr lang="de-DE" sz="4400" smtClean="0">
              <a:solidFill>
                <a:schemeClr val="hlink"/>
              </a:solidFill>
            </a:endParaRPr>
          </a:p>
          <a:p>
            <a:pPr>
              <a:buFont typeface="Arial" charset="0"/>
              <a:buNone/>
            </a:pPr>
            <a:r>
              <a:rPr lang="de-DE" sz="4400" smtClean="0">
                <a:solidFill>
                  <a:schemeClr val="hlink"/>
                </a:solidFill>
              </a:rPr>
              <a:t>Georg Mölich, Köln</a:t>
            </a:r>
          </a:p>
          <a:p>
            <a:pPr>
              <a:buFont typeface="Arial" charset="0"/>
              <a:buNone/>
            </a:pPr>
            <a:r>
              <a:rPr lang="de-DE" sz="4400" smtClean="0">
                <a:solidFill>
                  <a:schemeClr val="hlink"/>
                </a:solidFill>
              </a:rPr>
              <a:t>Mail: gomkoeln@netcologne.de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69</Words>
  <Application>Microsoft Office PowerPoint</Application>
  <PresentationFormat>Benutzerdefiniert</PresentationFormat>
  <Paragraphs>15</Paragraphs>
  <Slides>6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3</vt:i4>
      </vt:variant>
      <vt:variant>
        <vt:lpstr>Entwurfsvorlage</vt:lpstr>
      </vt:variant>
      <vt:variant>
        <vt:i4>1</vt:i4>
      </vt:variant>
      <vt:variant>
        <vt:lpstr>Folientitel</vt:lpstr>
      </vt:variant>
      <vt:variant>
        <vt:i4>6</vt:i4>
      </vt:variant>
    </vt:vector>
  </HeadingPairs>
  <TitlesOfParts>
    <vt:vector size="10" baseType="lpstr">
      <vt:lpstr>Arial</vt:lpstr>
      <vt:lpstr>Calibri Light</vt:lpstr>
      <vt:lpstr>Calibri</vt:lpstr>
      <vt:lpstr>Office</vt:lpstr>
      <vt:lpstr>     Vernetzung als Chance? Überlokale Zusammenarbeit von Geschichtsvereinen -  Modell und aktuelle Praxis von Georg Mölich </vt:lpstr>
      <vt:lpstr>Beispiel für überlokale Zusammenarbeit</vt:lpstr>
      <vt:lpstr>Folie 3</vt:lpstr>
      <vt:lpstr>Folie 4</vt:lpstr>
      <vt:lpstr>Folie 5</vt:lpstr>
      <vt:lpstr>Folie 6</vt:lpstr>
    </vt:vector>
  </TitlesOfParts>
  <Company>LVR-Infokom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Thielen, Katharina</dc:creator>
  <cp:lastModifiedBy>Mölich</cp:lastModifiedBy>
  <cp:revision>31</cp:revision>
  <dcterms:created xsi:type="dcterms:W3CDTF">2023-04-19T11:33:00Z</dcterms:created>
  <dcterms:modified xsi:type="dcterms:W3CDTF">2023-10-25T09:57:17Z</dcterms:modified>
</cp:coreProperties>
</file>